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BD57"/>
    <a:srgbClr val="3979B5"/>
    <a:srgbClr val="DDA144"/>
    <a:srgbClr val="317171"/>
    <a:srgbClr val="A03F4D"/>
    <a:srgbClr val="2D6297"/>
    <a:srgbClr val="51ADA7"/>
    <a:srgbClr val="BF8539"/>
    <a:srgbClr val="50997C"/>
    <a:srgbClr val="396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94629"/>
  </p:normalViewPr>
  <p:slideViewPr>
    <p:cSldViewPr snapToGrid="0">
      <p:cViewPr varScale="1">
        <p:scale>
          <a:sx n="108" d="100"/>
          <a:sy n="108" d="100"/>
        </p:scale>
        <p:origin x="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64F2-1399-2357-92EA-7A3A4F8324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BE355C-7349-8177-B49C-4CF494B59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1499A-380E-3F7B-F962-F186AF068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9EAE7-BF70-CC5F-D384-A8B4F24FB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1D012-5058-5BAA-668F-B317862A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47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033F-F6D3-EF52-670F-2F787A88F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279C-9C89-CB5E-64AA-CDEBC455C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24FDE-D72D-6761-94D3-D55A24D48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A991D-5911-C14A-A32A-14805CBF9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C8F51-FEA0-63DA-1B1F-7D9419206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4B4C-2CAD-0869-AA76-F301834C5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B9FD8-256D-1CFA-6288-C6B00DE63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468B3-F8F9-8D1B-CE24-586A21CB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8ACAF-8038-BC9F-2B59-C32C2815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25F05-7C8D-692A-CD73-C020E202B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7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1DF1D-2D8A-7E78-246F-E3B4A6529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BC6E8-E4C3-4192-6847-3ABA77656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FF0DB-9A1A-4F9A-D009-59354BABD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8B4D7-BACF-CDED-25F5-07D55DB24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37C61-3E30-43B3-1242-AFB8E3209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0E8AE-65D5-1C4F-82D7-3A417F95F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8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25DB6-1132-6587-1FA7-59F55012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A8E59-950F-ABB9-2E34-4651AB827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3BF794-FB9E-B381-53E7-3F705C1B4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8C248B-9F88-AC92-337F-6AA9CB37D2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80B1CE-C184-7380-1879-5CADBF97CD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06DA8E-0E5A-13B7-4310-75320AFF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633460-BE52-3724-D6CB-5E302EF32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082D1E-3B3B-6D34-554E-E145F68E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6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4F598-5D04-435C-3B07-8B7370D2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087BD3-1270-0808-7CBE-D7FA2AD4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000152-9501-733E-0672-ACEA84FFC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EDD047-EC8D-2381-726F-B9826A312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6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CCA1DB-6743-1CD1-0792-5E781A9B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2D0CC4-CBE8-74D0-F03B-89F725BD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DCC4B-788D-C418-CDCC-0EE1BE51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27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B4026-999A-F869-584C-86FE26C5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4FC10-6C83-EEDC-A32E-4B742C57C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7773B-7C92-365B-9A64-D855A937B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C054C-EAF8-6832-E6F0-809CE40E8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1F27D-450E-F41F-1981-4A424AB52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356D4-B3E6-0A1B-0F8F-15CDD645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9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5738-4478-7B23-0C2C-D7547592F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1AA67B-FC5E-F1AD-666F-5E506F6A36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57DCA-AE56-9D15-377E-49E068BFE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402BE-371E-E6DB-D179-F5485625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51FAD-4673-F134-67AA-1B9DA3844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A071A-30F0-D1DD-B356-8BB194F49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02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139CC-6DF8-BD7A-608E-8427260C4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02473A-FBFC-5B36-DC68-E72B7B923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6FFF8-2105-7ECC-DECC-A638F4C63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91BD5-6F26-1EEC-C8D6-3CA00BD8B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F89D-66D0-8498-736C-3840BF1A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3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D336EA-5571-66C2-B8C8-E8D0EABF9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DC53B2-EC7B-3D97-6E42-588C037DE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C528C-2AB9-5B2A-BC8B-F56334B3F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A5570-4DDE-D1B8-2BA7-0AB6CBF73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4F1AB-F52A-212C-F8D8-2B4DC19D3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9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94E3C-70EA-30C6-97E4-3746F5F7C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221C6-D0F8-5DFF-9B6F-D157780A1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A061F-BEFE-30B3-01E1-2E8F3F3C96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5100E1-55D0-4794-8EA4-1D374C5A9A86}" type="datetimeFigureOut">
              <a:rPr lang="en-US" smtClean="0"/>
              <a:t>7/28/24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E9445-C97B-E48F-3514-74D271085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004AA-3E82-7563-64B4-3487D8ACD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E12B93-E224-48A8-91FC-EDE3DE963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0FE0E91B-07D6-45EB-E85C-ED22C5FE904B}"/>
              </a:ext>
            </a:extLst>
          </p:cNvPr>
          <p:cNvGrpSpPr/>
          <p:nvPr/>
        </p:nvGrpSpPr>
        <p:grpSpPr>
          <a:xfrm>
            <a:off x="3062657" y="1048496"/>
            <a:ext cx="5911672" cy="4971303"/>
            <a:chOff x="3062657" y="1048496"/>
            <a:chExt cx="5911672" cy="4971303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06E9E3D-6250-9926-76C2-39D73EAEDBB1}"/>
                </a:ext>
              </a:extLst>
            </p:cNvPr>
            <p:cNvCxnSpPr>
              <a:cxnSpLocks/>
              <a:stCxn id="7" idx="5"/>
            </p:cNvCxnSpPr>
            <p:nvPr/>
          </p:nvCxnSpPr>
          <p:spPr>
            <a:xfrm>
              <a:off x="4973779" y="2820749"/>
              <a:ext cx="545652" cy="410095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E982F92-AADD-19C0-49F5-FFA803AAD561}"/>
                </a:ext>
              </a:extLst>
            </p:cNvPr>
            <p:cNvCxnSpPr>
              <a:cxnSpLocks/>
              <a:stCxn id="8" idx="6"/>
              <a:endCxn id="2" idx="2"/>
            </p:cNvCxnSpPr>
            <p:nvPr/>
          </p:nvCxnSpPr>
          <p:spPr>
            <a:xfrm flipV="1">
              <a:off x="3912062" y="3512904"/>
              <a:ext cx="1525497" cy="139093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15F4B4C-D74D-872A-4E28-85087AB0980F}"/>
                </a:ext>
              </a:extLst>
            </p:cNvPr>
            <p:cNvCxnSpPr>
              <a:cxnSpLocks/>
              <a:stCxn id="9" idx="7"/>
            </p:cNvCxnSpPr>
            <p:nvPr/>
          </p:nvCxnSpPr>
          <p:spPr>
            <a:xfrm flipV="1">
              <a:off x="4810152" y="3669090"/>
              <a:ext cx="686184" cy="435430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ACAE304-A8F8-88C5-B8AC-92725933865C}"/>
                </a:ext>
              </a:extLst>
            </p:cNvPr>
            <p:cNvCxnSpPr>
              <a:cxnSpLocks/>
              <a:stCxn id="11" idx="7"/>
              <a:endCxn id="2" idx="3"/>
            </p:cNvCxnSpPr>
            <p:nvPr/>
          </p:nvCxnSpPr>
          <p:spPr>
            <a:xfrm flipV="1">
              <a:off x="4725556" y="3942140"/>
              <a:ext cx="889799" cy="1178021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84A7160-0785-BA3E-F5DA-198C284489BB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H="1" flipV="1">
              <a:off x="6004810" y="4121196"/>
              <a:ext cx="8404" cy="766624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6156472-84BC-65C7-EE9A-C1708FD286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96025" y="4032249"/>
              <a:ext cx="510077" cy="1158971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5F77019-6932-B545-1ADA-970A13166A50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flipH="1" flipV="1">
              <a:off x="6544386" y="3776848"/>
              <a:ext cx="695082" cy="527310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34737E9-6EA3-2CBE-738F-4C8AACC6078D}"/>
                </a:ext>
              </a:extLst>
            </p:cNvPr>
            <p:cNvCxnSpPr>
              <a:cxnSpLocks/>
              <a:stCxn id="15" idx="2"/>
              <a:endCxn id="2" idx="6"/>
            </p:cNvCxnSpPr>
            <p:nvPr/>
          </p:nvCxnSpPr>
          <p:spPr>
            <a:xfrm flipH="1" flipV="1">
              <a:off x="6651624" y="3512904"/>
              <a:ext cx="1473300" cy="94643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5870005-4233-0A7F-2F52-325CAA4E28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51624" y="2882177"/>
              <a:ext cx="633343" cy="400003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6AD90F0-0DDE-AAC7-520A-E2AFD63B11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98604" y="1805505"/>
              <a:ext cx="814996" cy="1179999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81F1798-F888-B697-2F90-E48B245871FF}"/>
                </a:ext>
              </a:extLst>
            </p:cNvPr>
            <p:cNvCxnSpPr>
              <a:cxnSpLocks/>
            </p:cNvCxnSpPr>
            <p:nvPr/>
          </p:nvCxnSpPr>
          <p:spPr>
            <a:xfrm>
              <a:off x="5079904" y="1855413"/>
              <a:ext cx="666846" cy="1045698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F83CF22-9D2E-D193-6551-79981A9F14DF}"/>
                </a:ext>
              </a:extLst>
            </p:cNvPr>
            <p:cNvCxnSpPr>
              <a:cxnSpLocks/>
              <a:stCxn id="6" idx="4"/>
              <a:endCxn id="2" idx="0"/>
            </p:cNvCxnSpPr>
            <p:nvPr/>
          </p:nvCxnSpPr>
          <p:spPr>
            <a:xfrm>
              <a:off x="6043611" y="2321675"/>
              <a:ext cx="981" cy="584196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DCE50A86-B491-AD9E-1B44-50C9340F7A97}"/>
                </a:ext>
              </a:extLst>
            </p:cNvPr>
            <p:cNvSpPr/>
            <p:nvPr/>
          </p:nvSpPr>
          <p:spPr>
            <a:xfrm>
              <a:off x="5437559" y="2905871"/>
              <a:ext cx="1214065" cy="1214065"/>
            </a:xfrm>
            <a:prstGeom prst="ellipse">
              <a:avLst/>
            </a:prstGeom>
            <a:gradFill flip="none" rotWithShape="1">
              <a:gsLst>
                <a:gs pos="49000">
                  <a:schemeClr val="tx1">
                    <a:lumMod val="85000"/>
                    <a:lumOff val="15000"/>
                  </a:schemeClr>
                </a:gs>
                <a:gs pos="1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2118FC0-7447-6BAA-5A49-A7F67B1B4BDD}"/>
                </a:ext>
              </a:extLst>
            </p:cNvPr>
            <p:cNvSpPr/>
            <p:nvPr/>
          </p:nvSpPr>
          <p:spPr>
            <a:xfrm>
              <a:off x="7034584" y="1048496"/>
              <a:ext cx="770779" cy="770779"/>
            </a:xfrm>
            <a:prstGeom prst="ellipse">
              <a:avLst/>
            </a:prstGeom>
            <a:gradFill flip="none" rotWithShape="1">
              <a:gsLst>
                <a:gs pos="49000">
                  <a:srgbClr val="A03F4D"/>
                </a:gs>
                <a:gs pos="1000">
                  <a:srgbClr val="B5636F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AD63DB6-28BB-D2AB-5AD7-1134EE137164}"/>
                </a:ext>
              </a:extLst>
            </p:cNvPr>
            <p:cNvSpPr/>
            <p:nvPr/>
          </p:nvSpPr>
          <p:spPr>
            <a:xfrm>
              <a:off x="4456484" y="1048496"/>
              <a:ext cx="823541" cy="823541"/>
            </a:xfrm>
            <a:prstGeom prst="ellipse">
              <a:avLst/>
            </a:prstGeom>
            <a:gradFill flip="none" rotWithShape="1">
              <a:gsLst>
                <a:gs pos="49000">
                  <a:srgbClr val="8C9F41"/>
                </a:gs>
                <a:gs pos="1000">
                  <a:srgbClr val="A6BD57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F0C5154-CA7A-0143-039C-6D064D819910}"/>
                </a:ext>
              </a:extLst>
            </p:cNvPr>
            <p:cNvSpPr/>
            <p:nvPr/>
          </p:nvSpPr>
          <p:spPr>
            <a:xfrm>
              <a:off x="5658221" y="1550895"/>
              <a:ext cx="770780" cy="770780"/>
            </a:xfrm>
            <a:prstGeom prst="ellipse">
              <a:avLst/>
            </a:prstGeom>
            <a:gradFill flip="none" rotWithShape="1">
              <a:gsLst>
                <a:gs pos="49000">
                  <a:srgbClr val="396653"/>
                </a:gs>
                <a:gs pos="1000">
                  <a:srgbClr val="50997C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ED75330-CD61-D82F-EABF-984D280177F1}"/>
                </a:ext>
              </a:extLst>
            </p:cNvPr>
            <p:cNvSpPr/>
            <p:nvPr/>
          </p:nvSpPr>
          <p:spPr>
            <a:xfrm rot="21138533">
              <a:off x="4281858" y="2201770"/>
              <a:ext cx="770780" cy="770780"/>
            </a:xfrm>
            <a:prstGeom prst="ellipse">
              <a:avLst/>
            </a:prstGeom>
            <a:gradFill flip="none" rotWithShape="1">
              <a:gsLst>
                <a:gs pos="49000">
                  <a:srgbClr val="2D6297"/>
                </a:gs>
                <a:gs pos="1000">
                  <a:srgbClr val="3979B5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B5C0D1E-B5B6-E562-E00F-345B599349F7}"/>
                </a:ext>
              </a:extLst>
            </p:cNvPr>
            <p:cNvSpPr/>
            <p:nvPr/>
          </p:nvSpPr>
          <p:spPr>
            <a:xfrm>
              <a:off x="3062657" y="3227294"/>
              <a:ext cx="849405" cy="849405"/>
            </a:xfrm>
            <a:prstGeom prst="ellipse">
              <a:avLst/>
            </a:prstGeom>
            <a:gradFill flip="none" rotWithShape="1">
              <a:gsLst>
                <a:gs pos="49000">
                  <a:srgbClr val="317171"/>
                </a:gs>
                <a:gs pos="1000">
                  <a:srgbClr val="51ADA7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52BC297-10A1-4720-1961-837D0629BB2F}"/>
                </a:ext>
              </a:extLst>
            </p:cNvPr>
            <p:cNvSpPr/>
            <p:nvPr/>
          </p:nvSpPr>
          <p:spPr>
            <a:xfrm rot="787732">
              <a:off x="4097474" y="3922620"/>
              <a:ext cx="770780" cy="770780"/>
            </a:xfrm>
            <a:prstGeom prst="ellipse">
              <a:avLst/>
            </a:prstGeom>
            <a:gradFill flip="none" rotWithShape="1">
              <a:gsLst>
                <a:gs pos="49000">
                  <a:srgbClr val="A03F4D"/>
                </a:gs>
                <a:gs pos="1000">
                  <a:srgbClr val="B5636F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DEAEE47-B10B-5742-57F8-72A2C76471BC}"/>
                </a:ext>
              </a:extLst>
            </p:cNvPr>
            <p:cNvSpPr/>
            <p:nvPr/>
          </p:nvSpPr>
          <p:spPr>
            <a:xfrm>
              <a:off x="5627824" y="4887820"/>
              <a:ext cx="770780" cy="770780"/>
            </a:xfrm>
            <a:prstGeom prst="ellipse">
              <a:avLst/>
            </a:prstGeom>
            <a:gradFill flip="none" rotWithShape="1">
              <a:gsLst>
                <a:gs pos="49000">
                  <a:srgbClr val="8C9F41"/>
                </a:gs>
                <a:gs pos="1000">
                  <a:srgbClr val="A6BD57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527B8D1-BEF0-BAF6-0CC4-03BF5C88E655}"/>
                </a:ext>
              </a:extLst>
            </p:cNvPr>
            <p:cNvSpPr/>
            <p:nvPr/>
          </p:nvSpPr>
          <p:spPr>
            <a:xfrm>
              <a:off x="4000543" y="4995769"/>
              <a:ext cx="849405" cy="849405"/>
            </a:xfrm>
            <a:prstGeom prst="ellipse">
              <a:avLst/>
            </a:prstGeom>
            <a:gradFill flip="none" rotWithShape="1">
              <a:gsLst>
                <a:gs pos="49000">
                  <a:srgbClr val="BF8539"/>
                </a:gs>
                <a:gs pos="1000">
                  <a:srgbClr val="DDA144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0DF3787-5239-42B0-46E0-3B4A29E88E19}"/>
                </a:ext>
              </a:extLst>
            </p:cNvPr>
            <p:cNvSpPr/>
            <p:nvPr/>
          </p:nvSpPr>
          <p:spPr>
            <a:xfrm>
              <a:off x="6515143" y="5170394"/>
              <a:ext cx="849405" cy="849405"/>
            </a:xfrm>
            <a:prstGeom prst="ellipse">
              <a:avLst/>
            </a:prstGeom>
            <a:gradFill flip="none" rotWithShape="1">
              <a:gsLst>
                <a:gs pos="49000">
                  <a:srgbClr val="2D6297"/>
                </a:gs>
                <a:gs pos="1000">
                  <a:srgbClr val="3979B5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52570EE-FD51-197A-5D4F-4915D4CE3C74}"/>
                </a:ext>
              </a:extLst>
            </p:cNvPr>
            <p:cNvSpPr/>
            <p:nvPr/>
          </p:nvSpPr>
          <p:spPr>
            <a:xfrm>
              <a:off x="7126590" y="4191280"/>
              <a:ext cx="770780" cy="770780"/>
            </a:xfrm>
            <a:prstGeom prst="ellipse">
              <a:avLst/>
            </a:prstGeom>
            <a:gradFill flip="none" rotWithShape="1">
              <a:gsLst>
                <a:gs pos="49000">
                  <a:srgbClr val="396653"/>
                </a:gs>
                <a:gs pos="1000">
                  <a:srgbClr val="50997C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EC992EC-13BC-ADD3-F0C7-28C054D9A618}"/>
                </a:ext>
              </a:extLst>
            </p:cNvPr>
            <p:cNvSpPr/>
            <p:nvPr/>
          </p:nvSpPr>
          <p:spPr>
            <a:xfrm>
              <a:off x="7180565" y="2338664"/>
              <a:ext cx="770780" cy="770780"/>
            </a:xfrm>
            <a:prstGeom prst="ellipse">
              <a:avLst/>
            </a:prstGeom>
            <a:gradFill flip="none" rotWithShape="1">
              <a:gsLst>
                <a:gs pos="49000">
                  <a:srgbClr val="317171"/>
                </a:gs>
                <a:gs pos="1000">
                  <a:srgbClr val="51ADA7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82E62B-5347-9EBA-CB09-D157F6423034}"/>
                </a:ext>
              </a:extLst>
            </p:cNvPr>
            <p:cNvSpPr/>
            <p:nvPr/>
          </p:nvSpPr>
          <p:spPr>
            <a:xfrm>
              <a:off x="8124924" y="3182844"/>
              <a:ext cx="849405" cy="849405"/>
            </a:xfrm>
            <a:prstGeom prst="ellipse">
              <a:avLst/>
            </a:prstGeom>
            <a:gradFill flip="none" rotWithShape="1">
              <a:gsLst>
                <a:gs pos="49000">
                  <a:srgbClr val="BF8539"/>
                </a:gs>
                <a:gs pos="1000">
                  <a:srgbClr val="DDA144"/>
                </a:gs>
              </a:gsLst>
              <a:path path="circle">
                <a:fillToRect l="50000" t="50000" r="50000" b="50000"/>
              </a:path>
              <a:tileRect/>
            </a:gradFill>
            <a:ln w="57150">
              <a:solidFill>
                <a:schemeClr val="bg1"/>
              </a:solidFill>
            </a:ln>
            <a:effectLst>
              <a:outerShdw blurRad="25400" sx="108000" sy="108000" algn="ctr" rotWithShape="0">
                <a:schemeClr val="bg1">
                  <a:lumMod val="65000"/>
                  <a:alpha val="7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5A8C9E9-FBC0-B50B-8519-EE3472F6B1F3}"/>
                </a:ext>
              </a:extLst>
            </p:cNvPr>
            <p:cNvSpPr/>
            <p:nvPr/>
          </p:nvSpPr>
          <p:spPr>
            <a:xfrm>
              <a:off x="6950914" y="2019394"/>
              <a:ext cx="129941" cy="129941"/>
            </a:xfrm>
            <a:prstGeom prst="ellipse">
              <a:avLst/>
            </a:prstGeom>
            <a:solidFill>
              <a:srgbClr val="A03F4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BEDCA44-E492-EA1B-092A-2BBD67E50B11}"/>
                </a:ext>
              </a:extLst>
            </p:cNvPr>
            <p:cNvSpPr/>
            <p:nvPr/>
          </p:nvSpPr>
          <p:spPr>
            <a:xfrm>
              <a:off x="6903325" y="3025796"/>
              <a:ext cx="129941" cy="129941"/>
            </a:xfrm>
            <a:prstGeom prst="ellipse">
              <a:avLst/>
            </a:prstGeom>
            <a:solidFill>
              <a:srgbClr val="31717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702FDA3-B39B-5CA5-EC10-2D62E9089B8A}"/>
                </a:ext>
              </a:extLst>
            </p:cNvPr>
            <p:cNvSpPr/>
            <p:nvPr/>
          </p:nvSpPr>
          <p:spPr>
            <a:xfrm>
              <a:off x="7821404" y="3524019"/>
              <a:ext cx="129941" cy="129941"/>
            </a:xfrm>
            <a:prstGeom prst="ellipse">
              <a:avLst/>
            </a:prstGeom>
            <a:solidFill>
              <a:srgbClr val="DDA14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03668C6-3CB8-C05D-EBF6-9F276DF183E2}"/>
                </a:ext>
              </a:extLst>
            </p:cNvPr>
            <p:cNvSpPr/>
            <p:nvPr/>
          </p:nvSpPr>
          <p:spPr>
            <a:xfrm>
              <a:off x="4843838" y="4801060"/>
              <a:ext cx="129941" cy="129941"/>
            </a:xfrm>
            <a:prstGeom prst="ellipse">
              <a:avLst/>
            </a:prstGeom>
            <a:solidFill>
              <a:srgbClr val="DDA14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2BC9D62-7BD3-C8B9-0CBF-143500E75BDC}"/>
                </a:ext>
              </a:extLst>
            </p:cNvPr>
            <p:cNvSpPr/>
            <p:nvPr/>
          </p:nvSpPr>
          <p:spPr>
            <a:xfrm>
              <a:off x="4273961" y="3544021"/>
              <a:ext cx="129941" cy="129941"/>
            </a:xfrm>
            <a:prstGeom prst="ellipse">
              <a:avLst/>
            </a:prstGeom>
            <a:solidFill>
              <a:srgbClr val="31717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919E741-F598-3A2F-0A40-50CF2FFC80A6}"/>
                </a:ext>
              </a:extLst>
            </p:cNvPr>
            <p:cNvSpPr/>
            <p:nvPr/>
          </p:nvSpPr>
          <p:spPr>
            <a:xfrm>
              <a:off x="5000543" y="3877169"/>
              <a:ext cx="129941" cy="129941"/>
            </a:xfrm>
            <a:prstGeom prst="ellipse">
              <a:avLst/>
            </a:prstGeom>
            <a:solidFill>
              <a:srgbClr val="A03F4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2CA7D48-6DF0-26FA-1CA9-9803F0A4B23A}"/>
                </a:ext>
              </a:extLst>
            </p:cNvPr>
            <p:cNvSpPr/>
            <p:nvPr/>
          </p:nvSpPr>
          <p:spPr>
            <a:xfrm>
              <a:off x="5138634" y="2918550"/>
              <a:ext cx="129941" cy="129941"/>
            </a:xfrm>
            <a:prstGeom prst="ellipse">
              <a:avLst/>
            </a:prstGeom>
            <a:solidFill>
              <a:srgbClr val="3979B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746879E-1395-D985-C464-EBBCDEB2EA35}"/>
                </a:ext>
              </a:extLst>
            </p:cNvPr>
            <p:cNvSpPr/>
            <p:nvPr/>
          </p:nvSpPr>
          <p:spPr>
            <a:xfrm>
              <a:off x="6596039" y="4795650"/>
              <a:ext cx="129941" cy="129941"/>
            </a:xfrm>
            <a:prstGeom prst="ellipse">
              <a:avLst/>
            </a:prstGeom>
            <a:solidFill>
              <a:srgbClr val="3979B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8733B56-47F1-A4BB-CE3E-FF00D87FF437}"/>
                </a:ext>
              </a:extLst>
            </p:cNvPr>
            <p:cNvSpPr/>
            <p:nvPr/>
          </p:nvSpPr>
          <p:spPr>
            <a:xfrm>
              <a:off x="5948243" y="4561497"/>
              <a:ext cx="129941" cy="129941"/>
            </a:xfrm>
            <a:prstGeom prst="ellipse">
              <a:avLst/>
            </a:prstGeom>
            <a:solidFill>
              <a:srgbClr val="A6BD5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C0FFCC9-11CF-BAF7-5D9C-3389DCAC88DB}"/>
                </a:ext>
              </a:extLst>
            </p:cNvPr>
            <p:cNvSpPr/>
            <p:nvPr/>
          </p:nvSpPr>
          <p:spPr>
            <a:xfrm>
              <a:off x="5187512" y="2056560"/>
              <a:ext cx="129941" cy="129941"/>
            </a:xfrm>
            <a:prstGeom prst="ellipse">
              <a:avLst/>
            </a:prstGeom>
            <a:solidFill>
              <a:srgbClr val="A6BD5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A44E3D0-BB85-426B-F629-D6BC79EFF24A}"/>
                </a:ext>
              </a:extLst>
            </p:cNvPr>
            <p:cNvSpPr/>
            <p:nvPr/>
          </p:nvSpPr>
          <p:spPr>
            <a:xfrm>
              <a:off x="6884649" y="4027969"/>
              <a:ext cx="129941" cy="129941"/>
            </a:xfrm>
            <a:prstGeom prst="ellipse">
              <a:avLst/>
            </a:prstGeom>
            <a:solidFill>
              <a:srgbClr val="31717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0EDC712-F027-1D14-971D-9C11B0496E0A}"/>
                </a:ext>
              </a:extLst>
            </p:cNvPr>
            <p:cNvSpPr/>
            <p:nvPr/>
          </p:nvSpPr>
          <p:spPr>
            <a:xfrm>
              <a:off x="5985681" y="2546422"/>
              <a:ext cx="129941" cy="129941"/>
            </a:xfrm>
            <a:prstGeom prst="ellipse">
              <a:avLst/>
            </a:prstGeom>
            <a:solidFill>
              <a:srgbClr val="31717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D64137EA-AFC8-936D-78D8-2460AE01F202}"/>
              </a:ext>
            </a:extLst>
          </p:cNvPr>
          <p:cNvSpPr txBox="1"/>
          <p:nvPr/>
        </p:nvSpPr>
        <p:spPr>
          <a:xfrm>
            <a:off x="7951345" y="1024305"/>
            <a:ext cx="154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Text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950A251-5458-DE49-5957-E39F9C1CA7A7}"/>
              </a:ext>
            </a:extLst>
          </p:cNvPr>
          <p:cNvSpPr txBox="1"/>
          <p:nvPr/>
        </p:nvSpPr>
        <p:spPr>
          <a:xfrm>
            <a:off x="9246745" y="3421945"/>
            <a:ext cx="154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Text Here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2B75EED-98A4-308A-BAB6-067E8B23D852}"/>
              </a:ext>
            </a:extLst>
          </p:cNvPr>
          <p:cNvSpPr txBox="1"/>
          <p:nvPr/>
        </p:nvSpPr>
        <p:spPr>
          <a:xfrm>
            <a:off x="7675535" y="5492314"/>
            <a:ext cx="154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Text Here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BCDCDC4-46E7-5B82-FF5B-1B5473A14E49}"/>
              </a:ext>
            </a:extLst>
          </p:cNvPr>
          <p:cNvSpPr txBox="1"/>
          <p:nvPr/>
        </p:nvSpPr>
        <p:spPr>
          <a:xfrm>
            <a:off x="2146569" y="5578101"/>
            <a:ext cx="154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Text Here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216680D-37A0-66B9-E02D-5E0E83E0199E}"/>
              </a:ext>
            </a:extLst>
          </p:cNvPr>
          <p:cNvSpPr txBox="1"/>
          <p:nvPr/>
        </p:nvSpPr>
        <p:spPr>
          <a:xfrm>
            <a:off x="1149059" y="3495789"/>
            <a:ext cx="154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Text Here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CFA03F2-A983-031B-0073-B4626459844D}"/>
              </a:ext>
            </a:extLst>
          </p:cNvPr>
          <p:cNvSpPr txBox="1"/>
          <p:nvPr/>
        </p:nvSpPr>
        <p:spPr>
          <a:xfrm>
            <a:off x="2349331" y="1144982"/>
            <a:ext cx="154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72748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18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Jabir Mumtaz</dc:creator>
  <cp:lastModifiedBy>Jacqueline Koay</cp:lastModifiedBy>
  <cp:revision>12</cp:revision>
  <dcterms:created xsi:type="dcterms:W3CDTF">2024-07-26T13:38:15Z</dcterms:created>
  <dcterms:modified xsi:type="dcterms:W3CDTF">2024-07-28T12:12:42Z</dcterms:modified>
</cp:coreProperties>
</file>